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68" r:id="rId11"/>
    <p:sldId id="271" r:id="rId12"/>
    <p:sldId id="272" r:id="rId13"/>
    <p:sldId id="269" r:id="rId14"/>
    <p:sldId id="261" r:id="rId15"/>
    <p:sldId id="256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267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0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557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979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70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913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73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268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733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435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25D96-A873-4148-AA1F-B433EEE8A0E3}" type="datetimeFigureOut">
              <a:rPr lang="en-SG" smtClean="0"/>
              <a:t>20/9/2016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428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sp>
        <p:nvSpPr>
          <p:cNvPr id="3" name="TextBox 2"/>
          <p:cNvSpPr txBox="1"/>
          <p:nvPr/>
        </p:nvSpPr>
        <p:spPr>
          <a:xfrm>
            <a:off x="4985584" y="3960058"/>
            <a:ext cx="3208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chemeClr val="accent1">
                    <a:lumMod val="75000"/>
                  </a:schemeClr>
                </a:solidFill>
              </a:rPr>
              <a:t>(The word “hyperCube” is too confusing so we use a cute cat to represent “hyperCube”)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855428" y="1083559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13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9" r="-16" b="1304"/>
          <a:stretch/>
        </p:blipFill>
        <p:spPr bwMode="auto">
          <a:xfrm>
            <a:off x="3855428" y="2333632"/>
            <a:ext cx="3943866" cy="3317182"/>
          </a:xfrm>
          <a:prstGeom prst="rect">
            <a:avLst/>
          </a:prstGeom>
          <a:noFill/>
          <a:effectLst/>
        </p:spPr>
      </p:pic>
      <p:sp>
        <p:nvSpPr>
          <p:cNvPr id="8" name="Rectangle 7"/>
          <p:cNvSpPr/>
          <p:nvPr/>
        </p:nvSpPr>
        <p:spPr>
          <a:xfrm>
            <a:off x="4087906" y="1524000"/>
            <a:ext cx="2779056" cy="809632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1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9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5" t="43331" r="8761" b="-2381"/>
          <a:stretch/>
        </p:blipFill>
        <p:spPr bwMode="auto">
          <a:xfrm>
            <a:off x="3929813" y="3104594"/>
            <a:ext cx="3603812" cy="2789197"/>
          </a:xfrm>
          <a:prstGeom prst="rect">
            <a:avLst/>
          </a:prstGeom>
          <a:noFill/>
          <a:effectLst/>
        </p:spPr>
      </p:pic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8" r="21936" b="54451"/>
          <a:stretch/>
        </p:blipFill>
        <p:spPr bwMode="auto">
          <a:xfrm>
            <a:off x="3953434" y="2351642"/>
            <a:ext cx="3046794" cy="806824"/>
          </a:xfrm>
          <a:prstGeom prst="rect">
            <a:avLst/>
          </a:prstGeom>
          <a:noFill/>
          <a:effectLst/>
        </p:spPr>
      </p:pic>
      <p:pic>
        <p:nvPicPr>
          <p:cNvPr id="8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953435" y="1083559"/>
            <a:ext cx="3046791" cy="1250073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4184103" y="2333632"/>
            <a:ext cx="2779056" cy="809632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58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927146" y="2102487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8" r="21936" b="45067"/>
          <a:stretch/>
        </p:blipFill>
        <p:spPr bwMode="auto">
          <a:xfrm>
            <a:off x="3927146" y="3406347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9725" r="21936" b="23810"/>
          <a:stretch/>
        </p:blipFill>
        <p:spPr bwMode="auto">
          <a:xfrm>
            <a:off x="3909212" y="4694856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77055" r="23691" b="-3520"/>
          <a:stretch/>
        </p:blipFill>
        <p:spPr bwMode="auto">
          <a:xfrm>
            <a:off x="3891889" y="5980947"/>
            <a:ext cx="3046791" cy="125007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9238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20" y="2282021"/>
            <a:ext cx="4086698" cy="4723394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94900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475885" cy="1530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82" y="1848878"/>
            <a:ext cx="913192" cy="105546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63" y="4034118"/>
            <a:ext cx="1284688" cy="148483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754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89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94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9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72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67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56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72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45" y="3709396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134" y="4374612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cute ca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4" y="3873637"/>
            <a:ext cx="2706603" cy="16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ute ca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68" y="1616764"/>
            <a:ext cx="3691998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ute ca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3" y="1153031"/>
            <a:ext cx="3574111" cy="23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ute cat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89" y="-192005"/>
            <a:ext cx="395287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Image result for cute cat png"/>
          <p:cNvSpPr>
            <a:spLocks noChangeAspect="1" noChangeArrowheads="1"/>
          </p:cNvSpPr>
          <p:nvPr/>
        </p:nvSpPr>
        <p:spPr bwMode="auto">
          <a:xfrm>
            <a:off x="155575" y="-715963"/>
            <a:ext cx="29527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26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87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42" y="3090807"/>
            <a:ext cx="1862243" cy="215237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4810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64" y="716265"/>
            <a:ext cx="5119944" cy="5917617"/>
          </a:xfrm>
          <a:prstGeom prst="rect">
            <a:avLst/>
          </a:prstGeom>
          <a:noFill/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5270039" y="2277035"/>
            <a:ext cx="2547185" cy="98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70039" y="5012441"/>
            <a:ext cx="2704925" cy="29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a</a:t>
            </a:r>
            <a:endParaRPr lang="en-SG" dirty="0"/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b</a:t>
            </a:r>
            <a:endParaRPr lang="en-SG" dirty="0"/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c</a:t>
            </a:r>
            <a:endParaRPr lang="en-SG" dirty="0"/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3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a</a:t>
            </a:r>
            <a:endParaRPr lang="en-SG" dirty="0"/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b</a:t>
            </a:r>
            <a:endParaRPr lang="en-SG" dirty="0"/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c</a:t>
            </a:r>
            <a:endParaRPr lang="en-SG" dirty="0"/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89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a</a:t>
            </a:r>
            <a:endParaRPr lang="en-SG" dirty="0"/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b</a:t>
            </a:r>
            <a:endParaRPr lang="en-SG" dirty="0"/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c</a:t>
            </a:r>
            <a:endParaRPr lang="en-SG" dirty="0"/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  <p:sp>
        <p:nvSpPr>
          <p:cNvPr id="18" name="Oval Callout 17"/>
          <p:cNvSpPr/>
          <p:nvPr/>
        </p:nvSpPr>
        <p:spPr>
          <a:xfrm>
            <a:off x="6196184" y="781965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14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a</a:t>
            </a:r>
            <a:endParaRPr lang="en-SG" dirty="0"/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b</a:t>
            </a:r>
            <a:endParaRPr lang="en-SG" dirty="0"/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extension object c</a:t>
            </a:r>
            <a:endParaRPr lang="en-SG" dirty="0"/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  <p:sp>
        <p:nvSpPr>
          <p:cNvPr id="18" name="Oval Callout 17"/>
          <p:cNvSpPr/>
          <p:nvPr/>
        </p:nvSpPr>
        <p:spPr>
          <a:xfrm>
            <a:off x="6196184" y="781965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  <p:sp>
        <p:nvSpPr>
          <p:cNvPr id="19" name="Oval Callout 18"/>
          <p:cNvSpPr/>
          <p:nvPr/>
        </p:nvSpPr>
        <p:spPr>
          <a:xfrm>
            <a:off x="3171844" y="1155346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  <p:sp>
        <p:nvSpPr>
          <p:cNvPr id="24" name="Oval Callout 23"/>
          <p:cNvSpPr/>
          <p:nvPr/>
        </p:nvSpPr>
        <p:spPr>
          <a:xfrm>
            <a:off x="11008804" y="2041934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  <p:sp>
        <p:nvSpPr>
          <p:cNvPr id="27" name="Oval Callout 26"/>
          <p:cNvSpPr/>
          <p:nvPr/>
        </p:nvSpPr>
        <p:spPr>
          <a:xfrm>
            <a:off x="10465573" y="4805897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meow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739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2370" y="635323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586820"/>
            <a:ext cx="2060674" cy="2381721"/>
          </a:xfrm>
          <a:prstGeom prst="rect">
            <a:avLst/>
          </a:prstGeom>
          <a:noFill/>
          <a:effectLst/>
        </p:spPr>
      </p:pic>
      <p:sp>
        <p:nvSpPr>
          <p:cNvPr id="4" name="Rectangle 3"/>
          <p:cNvSpPr/>
          <p:nvPr/>
        </p:nvSpPr>
        <p:spPr>
          <a:xfrm>
            <a:off x="2635625" y="2737774"/>
            <a:ext cx="1577788" cy="2079811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11722" y="4783873"/>
            <a:ext cx="17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chemeClr val="accent1">
                    <a:lumMod val="75000"/>
                  </a:schemeClr>
                </a:solidFill>
              </a:rPr>
              <a:t>Data page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2370" y="635323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Your extension object</a:t>
            </a:r>
            <a:endParaRPr lang="en-SG" dirty="0"/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88" y="222267"/>
            <a:ext cx="5207889" cy="6019263"/>
          </a:xfrm>
          <a:prstGeom prst="rect">
            <a:avLst/>
          </a:prstGeom>
          <a:noFill/>
          <a:effectLst/>
        </p:spPr>
      </p:pic>
      <p:sp>
        <p:nvSpPr>
          <p:cNvPr id="4" name="Rectangle 3"/>
          <p:cNvSpPr/>
          <p:nvPr/>
        </p:nvSpPr>
        <p:spPr>
          <a:xfrm>
            <a:off x="2587504" y="1375189"/>
            <a:ext cx="1577788" cy="2079811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11721" y="3085668"/>
            <a:ext cx="17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chemeClr val="bg1"/>
                </a:solidFill>
              </a:rPr>
              <a:t>Data page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110</Words>
  <Application>Microsoft Office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Wuzhong Zhu</dc:creator>
  <cp:lastModifiedBy>Wuzhong Zhu</cp:lastModifiedBy>
  <cp:revision>5</cp:revision>
  <dcterms:created xsi:type="dcterms:W3CDTF">2016-09-20T09:11:16Z</dcterms:created>
  <dcterms:modified xsi:type="dcterms:W3CDTF">2016-09-20T09:59:10Z</dcterms:modified>
</cp:coreProperties>
</file>